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82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‹Nº›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‹Nº›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‹Nº›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‹Nº›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‹Nº›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‹Nº›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Roderic19/IBM-Applied-Data-Science-Capstone/blob/main/DataWrangl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Roderic19/IBM-Applied-Data-Science-Capstone/blob/main/EDA_DataVisualization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Roderic19/IBM-Applied-Data-Science-Capstone/blob/main/DataCollection_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2918143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s-MX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Juan Antonio Ramírez Lozano </a:t>
            </a:r>
            <a:r>
              <a:rPr lang="es-MX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10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/</a:t>
            </a:r>
            <a:r>
              <a:rPr lang="es-MX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07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/202</a:t>
            </a:r>
            <a:r>
              <a:rPr lang="es-MX" sz="1800" spc="114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3775" y="6268799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  <p:sp>
        <p:nvSpPr>
          <p:cNvPr id="10" name="object 10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/>
          </a:p>
          <a:p>
            <a:pPr marL="61594">
              <a:lnSpc>
                <a:spcPct val="10000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8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837" y="6101794"/>
            <a:ext cx="1158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2520</Words>
  <Application>Microsoft Office PowerPoint</Application>
  <PresentationFormat>Panorámica</PresentationFormat>
  <Paragraphs>310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Presentación de PowerPoint</vt:lpstr>
      <vt:lpstr>Outline</vt:lpstr>
      <vt:lpstr>Executive Summary</vt:lpstr>
      <vt:lpstr>Introduction</vt:lpstr>
      <vt:lpstr>Presentación de PowerPoint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Presentación de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Presentación de PowerPoint</vt:lpstr>
      <vt:lpstr>Folium map – Ground stations</vt:lpstr>
      <vt:lpstr>Folium map – Color Labeled Markers</vt:lpstr>
      <vt:lpstr>Folium Map – Distances between CCAFS SLC-40 and its proximities</vt:lpstr>
      <vt:lpstr>Presentación de PowerPoint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Presentación de PowerPoint</vt:lpstr>
      <vt:lpstr>Classification Accuracy</vt:lpstr>
      <vt:lpstr>Confusion Matrix</vt:lpstr>
      <vt:lpstr>Conclusions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Antonio Ramírez</cp:lastModifiedBy>
  <cp:revision>1</cp:revision>
  <dcterms:created xsi:type="dcterms:W3CDTF">2023-07-15T06:18:44Z</dcterms:created>
  <dcterms:modified xsi:type="dcterms:W3CDTF">2023-07-15T06:21:13Z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2023-07-15T00:00:00Z</vt:filetime>
  </property>
</Properties>
</file>